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01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52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5267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101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4149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836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371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6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51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0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29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79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2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82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07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57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B6E28-A50A-4EA5-ABE7-5ADDD3914417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AD9CC9D-6309-4155-BFDC-D70FC60B8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42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6342" y="3093322"/>
            <a:ext cx="8825658" cy="8614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Mr Marc Hendrickx, Mechelen city councillor</a:t>
            </a:r>
            <a:r>
              <a:rPr lang="en-US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endParaRPr lang="en-GB" sz="28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043" y="1897095"/>
            <a:ext cx="10611738" cy="12350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28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86327"/>
            <a:ext cx="8911687" cy="641927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87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360217"/>
            <a:ext cx="8911687" cy="636385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350982"/>
            <a:ext cx="8911687" cy="636385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41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30909"/>
            <a:ext cx="8911687" cy="639156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53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67855"/>
            <a:ext cx="8911687" cy="641003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89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300837"/>
            <a:ext cx="8911687" cy="623389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7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332509"/>
            <a:ext cx="8911687" cy="63084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31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77091"/>
            <a:ext cx="8911687" cy="638232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3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360219"/>
            <a:ext cx="8911687" cy="624378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98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332509"/>
            <a:ext cx="8911687" cy="633614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3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86327"/>
            <a:ext cx="8911687" cy="639156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9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67855"/>
            <a:ext cx="8911687" cy="642850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0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360218"/>
            <a:ext cx="8911687" cy="634538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4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67354BEFFBC8418530328A31BC0847" ma:contentTypeVersion="0" ma:contentTypeDescription="Create a new document." ma:contentTypeScope="" ma:versionID="8c6ec819b9f718cff97c414cca5c271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53f2d8843fd2aa64b81f9e8c63a661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233B1B-C546-4DA8-A872-57764F7F4988}"/>
</file>

<file path=customXml/itemProps2.xml><?xml version="1.0" encoding="utf-8"?>
<ds:datastoreItem xmlns:ds="http://schemas.openxmlformats.org/officeDocument/2006/customXml" ds:itemID="{2A39C111-099F-46FE-934D-BA771D08268A}"/>
</file>

<file path=customXml/itemProps3.xml><?xml version="1.0" encoding="utf-8"?>
<ds:datastoreItem xmlns:ds="http://schemas.openxmlformats.org/officeDocument/2006/customXml" ds:itemID="{7C0832DA-C143-4222-9462-9341CB2B83FD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</TotalTime>
  <Words>8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Palatino Linotype</vt:lpstr>
      <vt:lpstr>Wingdings 3</vt:lpstr>
      <vt:lpstr>Wisp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EESC-ECOR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Duncan Darragh</dc:creator>
  <cp:lastModifiedBy>Duncan Darragh</cp:lastModifiedBy>
  <cp:revision>2</cp:revision>
  <dcterms:created xsi:type="dcterms:W3CDTF">2021-10-11T07:00:44Z</dcterms:created>
  <dcterms:modified xsi:type="dcterms:W3CDTF">2021-10-11T07:16:11Z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0x0101007C67354BEFFBC8418530328A31BC0847</vt:lpwstr>
  </property>
</Properties>
</file>